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311" r:id="rId4"/>
    <p:sldId id="259" r:id="rId5"/>
    <p:sldId id="291" r:id="rId6"/>
    <p:sldId id="292" r:id="rId7"/>
    <p:sldId id="312" r:id="rId8"/>
    <p:sldId id="293" r:id="rId9"/>
    <p:sldId id="308" r:id="rId10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319" r:id="rId18"/>
    <p:sldId id="294" r:id="rId19"/>
    <p:sldId id="317" r:id="rId20"/>
    <p:sldId id="282" r:id="rId21"/>
    <p:sldId id="320" r:id="rId22"/>
    <p:sldId id="309" r:id="rId23"/>
    <p:sldId id="304" r:id="rId24"/>
    <p:sldId id="310" r:id="rId25"/>
    <p:sldId id="318" r:id="rId26"/>
    <p:sldId id="316" r:id="rId27"/>
    <p:sldId id="286" r:id="rId28"/>
    <p:sldId id="305" r:id="rId29"/>
    <p:sldId id="300" r:id="rId30"/>
    <p:sldId id="302" r:id="rId31"/>
    <p:sldId id="301" r:id="rId32"/>
    <p:sldId id="280" r:id="rId33"/>
    <p:sldId id="284" r:id="rId34"/>
    <p:sldId id="30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A7B8F0-CFE1-A5C2-5EEB-1318F8680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18707"/>
          <a:stretch>
            <a:fillRect/>
          </a:stretch>
        </p:blipFill>
        <p:spPr>
          <a:xfrm>
            <a:off x="278988" y="770101"/>
            <a:ext cx="10853058" cy="484837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55405"/>
            <a:ext cx="5284497" cy="4890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93408" y="1697163"/>
            <a:ext cx="1783854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824" y="1098694"/>
            <a:ext cx="489097" cy="489097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4367" y="2112632"/>
            <a:ext cx="461936" cy="46193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449648" y="1697163"/>
            <a:ext cx="1534977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8198" y="2112632"/>
            <a:ext cx="461936" cy="461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DDCD6-2721-B175-DB65-91B50CAD4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50" y="1791102"/>
            <a:ext cx="1463290" cy="321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BA5F7D-13E0-3D15-CAA1-F757AACC3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17" y="3559768"/>
            <a:ext cx="1269673" cy="3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0"/>
          <a:stretch>
            <a:fillRect/>
          </a:stretch>
        </p:blipFill>
        <p:spPr>
          <a:xfrm>
            <a:off x="5116286" y="655646"/>
            <a:ext cx="7075714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/>
          <a:stretch>
            <a:fillRect/>
          </a:stretch>
        </p:blipFill>
        <p:spPr>
          <a:xfrm>
            <a:off x="5290456" y="690724"/>
            <a:ext cx="6901543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6"/>
          <a:stretch>
            <a:fillRect/>
          </a:stretch>
        </p:blipFill>
        <p:spPr>
          <a:xfrm>
            <a:off x="5214257" y="681037"/>
            <a:ext cx="6929196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5BEF-0674-978F-3C2D-AA741F70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3F43D8-20A4-6B7F-5B7B-E8B52CF4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8"/>
          <a:stretch>
            <a:fillRect/>
          </a:stretch>
        </p:blipFill>
        <p:spPr>
          <a:xfrm>
            <a:off x="0" y="1377021"/>
            <a:ext cx="12192000" cy="5181600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473F0827-4B60-2B37-393F-87FF714131A2}"/>
              </a:ext>
            </a:extLst>
          </p:cNvPr>
          <p:cNvSpPr/>
          <p:nvPr/>
        </p:nvSpPr>
        <p:spPr>
          <a:xfrm>
            <a:off x="11003327" y="5882771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27D542E-F83C-706A-2B90-4AD94B9DC37A}"/>
              </a:ext>
            </a:extLst>
          </p:cNvPr>
          <p:cNvSpPr/>
          <p:nvPr/>
        </p:nvSpPr>
        <p:spPr>
          <a:xfrm>
            <a:off x="8974046" y="5020445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5B37943A-4B5B-717C-B889-CF6FB3ED5E1E}"/>
              </a:ext>
            </a:extLst>
          </p:cNvPr>
          <p:cNvSpPr/>
          <p:nvPr/>
        </p:nvSpPr>
        <p:spPr>
          <a:xfrm>
            <a:off x="10196269" y="3737602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81DAA521-D4DE-5134-3253-79F225089D6F}"/>
              </a:ext>
            </a:extLst>
          </p:cNvPr>
          <p:cNvSpPr/>
          <p:nvPr/>
        </p:nvSpPr>
        <p:spPr>
          <a:xfrm>
            <a:off x="8002165" y="3602339"/>
            <a:ext cx="2526313" cy="12790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36603B-F8A8-045E-282D-22EC3E521FB1}"/>
              </a:ext>
            </a:extLst>
          </p:cNvPr>
          <p:cNvSpPr/>
          <p:nvPr/>
        </p:nvSpPr>
        <p:spPr>
          <a:xfrm>
            <a:off x="2001652" y="2876234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134F255-F3B4-1A5C-2DED-C3C359CB34A7}"/>
              </a:ext>
            </a:extLst>
          </p:cNvPr>
          <p:cNvSpPr/>
          <p:nvPr/>
        </p:nvSpPr>
        <p:spPr>
          <a:xfrm>
            <a:off x="7518519" y="287623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873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628956-D73A-14AE-71C3-3D915AB9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D600D-D35C-5ECA-49B5-D082D54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5" y="2792360"/>
            <a:ext cx="1206178" cy="36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B01CC-758C-F51E-5AE4-E242AB8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5" y="931975"/>
            <a:ext cx="1322439" cy="347140"/>
          </a:xfrm>
          <a:prstGeom prst="rect">
            <a:avLst/>
          </a:prstGeom>
        </p:spPr>
      </p:pic>
      <p:sp>
        <p:nvSpPr>
          <p:cNvPr id="7" name="Rectangle : coins arrondis 7">
            <a:extLst>
              <a:ext uri="{FF2B5EF4-FFF2-40B4-BE49-F238E27FC236}">
                <a16:creationId xmlns:a16="http://schemas.microsoft.com/office/drawing/2014/main" id="{78BB0C60-50A9-BB21-B6DD-788664CE9E8C}"/>
              </a:ext>
            </a:extLst>
          </p:cNvPr>
          <p:cNvSpPr/>
          <p:nvPr/>
        </p:nvSpPr>
        <p:spPr>
          <a:xfrm>
            <a:off x="9841388" y="463169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9A47-0DCF-32F7-AF34-98D98DA52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1D669F-A50A-37EA-0740-B6731F32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62F300E7-158C-60FE-C743-2DD1A57B13E4}"/>
              </a:ext>
            </a:extLst>
          </p:cNvPr>
          <p:cNvSpPr/>
          <p:nvPr/>
        </p:nvSpPr>
        <p:spPr>
          <a:xfrm>
            <a:off x="11016343" y="2827827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7BF23-3E3C-0604-4DE5-3463C356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5" y="2792360"/>
            <a:ext cx="1206178" cy="36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D43B4-B517-1B61-47D1-DD7CBB1C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5" y="931975"/>
            <a:ext cx="1322439" cy="3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F03B3-71E6-27F6-046E-50DE7258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18538" r="3304"/>
          <a:stretch>
            <a:fillRect/>
          </a:stretch>
        </p:blipFill>
        <p:spPr>
          <a:xfrm>
            <a:off x="358626" y="544285"/>
            <a:ext cx="11190515" cy="521425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873829"/>
            <a:ext cx="3501777" cy="2209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657114" y="5197925"/>
            <a:ext cx="718457" cy="3633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970" y="922340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626" y="5117156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4459" y="2884715"/>
            <a:ext cx="641387" cy="641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83158-41FD-CB1F-49AE-133501A0F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272" y="1563726"/>
            <a:ext cx="14668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302FA-D346-BCA4-0C73-0DF3234B9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72" y="3467927"/>
            <a:ext cx="1466850" cy="3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23F07-2899-F31F-D6AF-C89D560B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1534F0-3243-4AF3-254B-CA1DF333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7"/>
          <a:stretch>
            <a:fillRect/>
          </a:stretch>
        </p:blipFill>
        <p:spPr>
          <a:xfrm>
            <a:off x="0" y="1393370"/>
            <a:ext cx="12192000" cy="5236029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E31CE9-25A0-6B15-73D9-A704171BBB7B}"/>
              </a:ext>
            </a:extLst>
          </p:cNvPr>
          <p:cNvSpPr/>
          <p:nvPr/>
        </p:nvSpPr>
        <p:spPr>
          <a:xfrm>
            <a:off x="7514317" y="418364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35AA46E-A97F-038F-1713-9CA05330C920}"/>
              </a:ext>
            </a:extLst>
          </p:cNvPr>
          <p:cNvSpPr/>
          <p:nvPr/>
        </p:nvSpPr>
        <p:spPr>
          <a:xfrm>
            <a:off x="11440888" y="58882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00502990-71CB-E206-70D9-84E9162BE825}"/>
              </a:ext>
            </a:extLst>
          </p:cNvPr>
          <p:cNvSpPr/>
          <p:nvPr/>
        </p:nvSpPr>
        <p:spPr>
          <a:xfrm>
            <a:off x="9089575" y="4011384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0E093936-D7A7-A997-0BEC-4D618899F43E}"/>
              </a:ext>
            </a:extLst>
          </p:cNvPr>
          <p:cNvSpPr/>
          <p:nvPr/>
        </p:nvSpPr>
        <p:spPr>
          <a:xfrm>
            <a:off x="10137575" y="3275732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3D1B069-046D-3C6A-2E81-25B9919B3190}"/>
              </a:ext>
            </a:extLst>
          </p:cNvPr>
          <p:cNvSpPr/>
          <p:nvPr/>
        </p:nvSpPr>
        <p:spPr>
          <a:xfrm>
            <a:off x="1854266" y="527272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966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2707-9DAB-CEAC-208E-33F77FFE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8CEAD-0858-41B4-3F90-D4A46841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4727" r="1103"/>
          <a:stretch>
            <a:fillRect/>
          </a:stretch>
        </p:blipFill>
        <p:spPr>
          <a:xfrm>
            <a:off x="466154" y="757695"/>
            <a:ext cx="11636189" cy="481809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3EE5CB5-B5F4-1203-5EA5-654E3C624705}"/>
              </a:ext>
            </a:extLst>
          </p:cNvPr>
          <p:cNvSpPr/>
          <p:nvPr/>
        </p:nvSpPr>
        <p:spPr>
          <a:xfrm>
            <a:off x="5607539" y="5158494"/>
            <a:ext cx="1446403" cy="4172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3521B-9E17-34F2-00B6-3B8AF132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" y="4864878"/>
            <a:ext cx="962408" cy="29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ED7F7-0625-4E4C-37B1-A136BA5E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36" y="3783029"/>
            <a:ext cx="1313290" cy="3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D34D-193B-1BD4-3FB6-2C1BE41C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4C1D-DC4D-7259-BB67-53C641AB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26681" r="955" b="2871"/>
          <a:stretch>
            <a:fillRect/>
          </a:stretch>
        </p:blipFill>
        <p:spPr>
          <a:xfrm>
            <a:off x="603836" y="1087290"/>
            <a:ext cx="11474825" cy="4509248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F405C03-A316-E444-31DF-748673DA2ABD}"/>
              </a:ext>
            </a:extLst>
          </p:cNvPr>
          <p:cNvSpPr/>
          <p:nvPr/>
        </p:nvSpPr>
        <p:spPr>
          <a:xfrm>
            <a:off x="3117527" y="2670238"/>
            <a:ext cx="5898654" cy="17602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E1092F-D99F-BBD2-152E-64382BFDC3B9}"/>
              </a:ext>
            </a:extLst>
          </p:cNvPr>
          <p:cNvSpPr/>
          <p:nvPr/>
        </p:nvSpPr>
        <p:spPr>
          <a:xfrm>
            <a:off x="9383487" y="1992086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8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C44CC-2EC1-BEBC-D5D3-AEA95EAB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A1A49D-14AC-5060-3EA3-22A3D131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4" b="494"/>
          <a:stretch>
            <a:fillRect/>
          </a:stretch>
        </p:blipFill>
        <p:spPr>
          <a:xfrm>
            <a:off x="216458" y="499462"/>
            <a:ext cx="11759083" cy="493251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75E74182-0D8A-8A45-A023-0FA8D37D3C19}"/>
              </a:ext>
            </a:extLst>
          </p:cNvPr>
          <p:cNvSpPr/>
          <p:nvPr/>
        </p:nvSpPr>
        <p:spPr>
          <a:xfrm>
            <a:off x="2780069" y="2702895"/>
            <a:ext cx="6004702" cy="19235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5C2E6AA-DACE-81F9-F344-572CD2BF6F2B}"/>
              </a:ext>
            </a:extLst>
          </p:cNvPr>
          <p:cNvSpPr/>
          <p:nvPr/>
        </p:nvSpPr>
        <p:spPr>
          <a:xfrm>
            <a:off x="8904515" y="1676401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8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88D2-973F-28BE-59DE-9F293DFE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257C16-60DE-1029-5ACD-8A3FF749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25581" r="893"/>
          <a:stretch>
            <a:fillRect/>
          </a:stretch>
        </p:blipFill>
        <p:spPr>
          <a:xfrm>
            <a:off x="87085" y="1483290"/>
            <a:ext cx="11517087" cy="476339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042F44-AB05-092B-CC02-3C4CCCE4A1E9}"/>
              </a:ext>
            </a:extLst>
          </p:cNvPr>
          <p:cNvSpPr/>
          <p:nvPr/>
        </p:nvSpPr>
        <p:spPr>
          <a:xfrm>
            <a:off x="195943" y="2545122"/>
            <a:ext cx="3612494" cy="319276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CDE830FE-F8B5-D8A3-DD15-7C6B72A5832A}"/>
              </a:ext>
            </a:extLst>
          </p:cNvPr>
          <p:cNvSpPr/>
          <p:nvPr/>
        </p:nvSpPr>
        <p:spPr>
          <a:xfrm>
            <a:off x="4419600" y="2666998"/>
            <a:ext cx="5662238" cy="27814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580BE3E2-DFC6-37A6-C24F-829384C0CC76}"/>
              </a:ext>
            </a:extLst>
          </p:cNvPr>
          <p:cNvSpPr/>
          <p:nvPr/>
        </p:nvSpPr>
        <p:spPr>
          <a:xfrm>
            <a:off x="4177526" y="5551714"/>
            <a:ext cx="6907338" cy="7235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4F298987-8400-0779-5A95-EC555470E629}"/>
              </a:ext>
            </a:extLst>
          </p:cNvPr>
          <p:cNvSpPr/>
          <p:nvPr/>
        </p:nvSpPr>
        <p:spPr>
          <a:xfrm>
            <a:off x="9002706" y="2232172"/>
            <a:ext cx="1232197" cy="2096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DB2571D9-7754-BC1D-863F-AD66C515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3795" y="5096504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42339B91-0858-2266-2446-E2489B1BA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0486" y="3946629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3C63095E-E9DB-C57B-2AE1-A017B81F9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2161" y="5551714"/>
            <a:ext cx="560047" cy="56004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7F62D64-1C07-034D-6ADE-49569656E2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3714" y="1863474"/>
            <a:ext cx="423341" cy="423341"/>
          </a:xfrm>
          <a:prstGeom prst="rect">
            <a:avLst/>
          </a:prstGeom>
        </p:spPr>
      </p:pic>
      <p:sp>
        <p:nvSpPr>
          <p:cNvPr id="16" name="Rectangle : coins arrondis 3">
            <a:extLst>
              <a:ext uri="{FF2B5EF4-FFF2-40B4-BE49-F238E27FC236}">
                <a16:creationId xmlns:a16="http://schemas.microsoft.com/office/drawing/2014/main" id="{B1DB32E5-6E1C-8171-914E-4D093E25A89D}"/>
              </a:ext>
            </a:extLst>
          </p:cNvPr>
          <p:cNvSpPr/>
          <p:nvPr/>
        </p:nvSpPr>
        <p:spPr>
          <a:xfrm>
            <a:off x="10346605" y="2191648"/>
            <a:ext cx="931160" cy="3534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7" name="Graphique 13" descr="Badge 5 contour">
            <a:extLst>
              <a:ext uri="{FF2B5EF4-FFF2-40B4-BE49-F238E27FC236}">
                <a16:creationId xmlns:a16="http://schemas.microsoft.com/office/drawing/2014/main" id="{2D3D8C15-5720-3AFB-4986-BAD12968C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2311" y="2466920"/>
            <a:ext cx="641387" cy="641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8DB045-0CBB-DEBD-97DE-09D73D4082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6446" y="2787613"/>
            <a:ext cx="2231615" cy="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5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B827F-5EFA-00F6-ACB3-368E6244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25850"/>
          <a:stretch>
            <a:fillRect/>
          </a:stretch>
        </p:blipFill>
        <p:spPr>
          <a:xfrm>
            <a:off x="424543" y="1138581"/>
            <a:ext cx="11647714" cy="47461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4822369" y="2481943"/>
            <a:ext cx="5631288" cy="26800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4365171" y="5311009"/>
            <a:ext cx="6966858" cy="6413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248" y="4534335"/>
            <a:ext cx="511629" cy="511629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5369" y="1730927"/>
            <a:ext cx="511630" cy="511630"/>
          </a:xfrm>
          <a:prstGeom prst="rect">
            <a:avLst/>
          </a:prstGeom>
        </p:spPr>
      </p:pic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7118E71B-AD1C-B5A4-45B9-2DD70896745F}"/>
              </a:ext>
            </a:extLst>
          </p:cNvPr>
          <p:cNvSpPr/>
          <p:nvPr/>
        </p:nvSpPr>
        <p:spPr>
          <a:xfrm>
            <a:off x="642256" y="1763683"/>
            <a:ext cx="1513113" cy="446118"/>
          </a:xfrm>
          <a:prstGeom prst="roundRect">
            <a:avLst>
              <a:gd name="adj" fmla="val 85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C619B09-016B-F1EC-E1A5-A0209D956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2507" y="5395230"/>
            <a:ext cx="489522" cy="489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163E1-8396-D581-1324-8931140B9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732" y="2604381"/>
            <a:ext cx="2092889" cy="2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FBB7-6313-24F8-5EC3-488CE1813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t="26696" r="1250"/>
          <a:stretch>
            <a:fillRect/>
          </a:stretch>
        </p:blipFill>
        <p:spPr>
          <a:xfrm>
            <a:off x="533400" y="1082982"/>
            <a:ext cx="11462657" cy="4692036"/>
          </a:xfrm>
          <a:prstGeom prst="rect">
            <a:avLst/>
          </a:prstGeom>
        </p:spPr>
      </p:pic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184" y="513363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611384"/>
            <a:ext cx="641386" cy="641386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4430486" y="1524001"/>
            <a:ext cx="6738257" cy="3344594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5">
            <a:extLst>
              <a:ext uri="{FF2B5EF4-FFF2-40B4-BE49-F238E27FC236}">
                <a16:creationId xmlns:a16="http://schemas.microsoft.com/office/drawing/2014/main" id="{F784C1F9-17B6-FFB7-5B12-10CEDAC0F813}"/>
              </a:ext>
            </a:extLst>
          </p:cNvPr>
          <p:cNvSpPr/>
          <p:nvPr/>
        </p:nvSpPr>
        <p:spPr>
          <a:xfrm>
            <a:off x="4593771" y="5020699"/>
            <a:ext cx="7162800" cy="7543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A5449E-EB63-B039-6B23-F56B3C087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5850"/>
          <a:stretch>
            <a:fillRect/>
          </a:stretch>
        </p:blipFill>
        <p:spPr>
          <a:xfrm>
            <a:off x="210745" y="1371898"/>
            <a:ext cx="11604171" cy="47461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4049485" y="2006415"/>
            <a:ext cx="7722807" cy="347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4049485" y="5575943"/>
            <a:ext cx="7511144" cy="5421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692" y="5521602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2830" y="2006415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0FF0-B0CF-9F0C-A55B-C6A75E3E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538A23-E013-F656-D582-061055BB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207145" y="1937415"/>
            <a:ext cx="11364370" cy="308943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876E735D-8D07-5183-4905-0FB155F63FB8}"/>
              </a:ext>
            </a:extLst>
          </p:cNvPr>
          <p:cNvSpPr/>
          <p:nvPr/>
        </p:nvSpPr>
        <p:spPr>
          <a:xfrm>
            <a:off x="903514" y="1963428"/>
            <a:ext cx="1709057" cy="377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DBB1B556-ACBB-91FB-B7B3-29E14BC5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571" y="1879002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DDBD29-F3BA-1ACB-9420-8A2F1CB93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0129" y="2667560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43E8006-3BCA-3E50-4458-A8C4C6C6E266}"/>
              </a:ext>
            </a:extLst>
          </p:cNvPr>
          <p:cNvSpPr/>
          <p:nvPr/>
        </p:nvSpPr>
        <p:spPr>
          <a:xfrm>
            <a:off x="10611516" y="2754337"/>
            <a:ext cx="959999" cy="4678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0B53-1B46-A5BA-77D9-A0C201BD9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0588D5-FE0F-A4BE-DB04-92674AD4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26380" r="1071"/>
          <a:stretch>
            <a:fillRect/>
          </a:stretch>
        </p:blipFill>
        <p:spPr>
          <a:xfrm>
            <a:off x="578315" y="1072860"/>
            <a:ext cx="11484429" cy="471227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4386943" y="1861457"/>
            <a:ext cx="7226741" cy="32439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4481969" y="5346777"/>
            <a:ext cx="7372574" cy="449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4624" y="5336079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95717"/>
            <a:ext cx="449060" cy="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59A5B4-B369-A5A6-5881-4831CFBB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5510" r="1161"/>
          <a:stretch>
            <a:fillRect/>
          </a:stretch>
        </p:blipFill>
        <p:spPr>
          <a:xfrm>
            <a:off x="587829" y="1861456"/>
            <a:ext cx="11462658" cy="47679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4452257" y="2502842"/>
            <a:ext cx="7239000" cy="25372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4533294" y="5224015"/>
            <a:ext cx="7239000" cy="14053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9870" y="5285319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3294" y="2502841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A9C799-04C8-7FCF-6F65-AA5DDE18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t="26526" r="898"/>
          <a:stretch>
            <a:fillRect/>
          </a:stretch>
        </p:blipFill>
        <p:spPr>
          <a:xfrm>
            <a:off x="149193" y="936101"/>
            <a:ext cx="11407807" cy="470294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945467" y="2286000"/>
            <a:ext cx="7103533" cy="29548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4038599" y="5289596"/>
            <a:ext cx="7162802" cy="3494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2787" y="5240868"/>
            <a:ext cx="392828" cy="392828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3812" y="2285999"/>
            <a:ext cx="428973" cy="4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A73134-E518-B3E1-1B4C-62049CE4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25340" r="1250"/>
          <a:stretch>
            <a:fillRect/>
          </a:stretch>
        </p:blipFill>
        <p:spPr>
          <a:xfrm>
            <a:off x="620486" y="1850570"/>
            <a:ext cx="11419114" cy="47788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4452257" y="2394857"/>
            <a:ext cx="7119257" cy="34072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4581832" y="5947979"/>
            <a:ext cx="7119257" cy="6814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9702" y="596799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021" y="239485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1BE453-A61E-5C26-944F-BF7DD4CE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4723" r="1117"/>
          <a:stretch>
            <a:fillRect/>
          </a:stretch>
        </p:blipFill>
        <p:spPr>
          <a:xfrm>
            <a:off x="18137" y="595927"/>
            <a:ext cx="11514338" cy="481835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937001" y="1858596"/>
            <a:ext cx="6842384" cy="28996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4085076" y="4876301"/>
            <a:ext cx="7268724" cy="5379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9278" y="4541338"/>
            <a:ext cx="433859" cy="43385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6238" y="2006414"/>
            <a:ext cx="440453" cy="4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5B4AD-D135-D8FB-CD11-B84ACCEE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18286" r="1439"/>
          <a:stretch>
            <a:fillRect/>
          </a:stretch>
        </p:blipFill>
        <p:spPr>
          <a:xfrm>
            <a:off x="102474" y="791827"/>
            <a:ext cx="11987052" cy="5502884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357" y="2627577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6204857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9046029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6204857" y="1972655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6204857" y="2676949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9046029" y="1972655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342914" y="5749680"/>
            <a:ext cx="644782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889" y="2704492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7493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3471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3471" y="1331269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2991" y="1240817"/>
            <a:ext cx="641387" cy="641387"/>
          </a:xfrm>
          <a:prstGeom prst="rect">
            <a:avLst/>
          </a:prstGeom>
        </p:spPr>
      </p:pic>
      <p:sp>
        <p:nvSpPr>
          <p:cNvPr id="3" name="Rectangle : coins arrondis 8">
            <a:extLst>
              <a:ext uri="{FF2B5EF4-FFF2-40B4-BE49-F238E27FC236}">
                <a16:creationId xmlns:a16="http://schemas.microsoft.com/office/drawing/2014/main" id="{B70EEC1C-A4CD-12C4-F9E5-7AF45FF24855}"/>
              </a:ext>
            </a:extLst>
          </p:cNvPr>
          <p:cNvSpPr/>
          <p:nvPr/>
        </p:nvSpPr>
        <p:spPr>
          <a:xfrm>
            <a:off x="9129601" y="2622507"/>
            <a:ext cx="273831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FC30C73-1D3C-4C58-9FD2-79C1BD141EAD}"/>
              </a:ext>
            </a:extLst>
          </p:cNvPr>
          <p:cNvSpPr/>
          <p:nvPr/>
        </p:nvSpPr>
        <p:spPr>
          <a:xfrm>
            <a:off x="11421407" y="5290457"/>
            <a:ext cx="443732" cy="395671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F0813C-51B5-3F1A-E7DD-DF77589F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620802" y="2315273"/>
            <a:ext cx="11364370" cy="3089430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B8A019-A7B9-D9F6-442D-E5E6FE0D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27304" r="776" b="37571"/>
          <a:stretch>
            <a:fillRect/>
          </a:stretch>
        </p:blipFill>
        <p:spPr>
          <a:xfrm>
            <a:off x="707136" y="2534137"/>
            <a:ext cx="11484864" cy="2248234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1168743" y="3025826"/>
            <a:ext cx="897752" cy="403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3031-73FB-22B5-69BC-CA24AAC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8C2CCD-61CC-72B7-B5FC-42AFAD5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9715" r="1301"/>
          <a:stretch>
            <a:fillRect/>
          </a:stretch>
        </p:blipFill>
        <p:spPr>
          <a:xfrm>
            <a:off x="174297" y="859536"/>
            <a:ext cx="11399522" cy="513892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382DDD-9125-06A8-74FC-A260CD345E9B}"/>
              </a:ext>
            </a:extLst>
          </p:cNvPr>
          <p:cNvSpPr/>
          <p:nvPr/>
        </p:nvSpPr>
        <p:spPr>
          <a:xfrm>
            <a:off x="5845628" y="1233470"/>
            <a:ext cx="274230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D0C68B-7BEF-7A21-88CF-D7B4B3E51CC9}"/>
              </a:ext>
            </a:extLst>
          </p:cNvPr>
          <p:cNvSpPr/>
          <p:nvPr/>
        </p:nvSpPr>
        <p:spPr>
          <a:xfrm>
            <a:off x="8681885" y="1213275"/>
            <a:ext cx="2838876" cy="6413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DDE05452-4E89-1460-746F-CD1EBAF03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552" y="120592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A1E06103-2517-5B8D-58BA-F646CA895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2432" y="1252946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5ABEDC-0FB1-6D9A-B3A9-B534461D8F33}"/>
              </a:ext>
            </a:extLst>
          </p:cNvPr>
          <p:cNvSpPr/>
          <p:nvPr/>
        </p:nvSpPr>
        <p:spPr>
          <a:xfrm>
            <a:off x="10723329" y="5453743"/>
            <a:ext cx="850490" cy="463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033AB0E-A7B5-D7E1-8F6F-8F0FC8383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1999" y="1861264"/>
            <a:ext cx="641386" cy="641386"/>
          </a:xfrm>
          <a:prstGeom prst="rect">
            <a:avLst/>
          </a:prstGeom>
        </p:spPr>
      </p:pic>
      <p:sp>
        <p:nvSpPr>
          <p:cNvPr id="12" name="Rectangle : coins arrondis 3">
            <a:extLst>
              <a:ext uri="{FF2B5EF4-FFF2-40B4-BE49-F238E27FC236}">
                <a16:creationId xmlns:a16="http://schemas.microsoft.com/office/drawing/2014/main" id="{7EC2DC6C-8F7B-FFA2-382F-005B36AB46EB}"/>
              </a:ext>
            </a:extLst>
          </p:cNvPr>
          <p:cNvSpPr/>
          <p:nvPr/>
        </p:nvSpPr>
        <p:spPr>
          <a:xfrm>
            <a:off x="5845627" y="1868060"/>
            <a:ext cx="2742311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que 17" descr="Badge 4 contour">
            <a:extLst>
              <a:ext uri="{FF2B5EF4-FFF2-40B4-BE49-F238E27FC236}">
                <a16:creationId xmlns:a16="http://schemas.microsoft.com/office/drawing/2014/main" id="{A3355A74-671A-424F-64BF-CC7C3537F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7881" y="4767969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7499C2-D497-A8A6-9C2E-E1810DB432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07" y="5140833"/>
            <a:ext cx="1244789" cy="301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C21776-8AAA-1BEB-C3FF-4C479E140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396" y="3796770"/>
            <a:ext cx="1312410" cy="2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FCA70-0006-C9B4-4F0C-FD5610E1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72" r="1500" b="36355"/>
          <a:stretch>
            <a:fillRect/>
          </a:stretch>
        </p:blipFill>
        <p:spPr>
          <a:xfrm>
            <a:off x="337457" y="1149713"/>
            <a:ext cx="11414760" cy="237308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831286" y="2177142"/>
            <a:ext cx="816428" cy="382269"/>
          </a:xfrm>
          <a:prstGeom prst="roundRect">
            <a:avLst>
              <a:gd name="adj" fmla="val 1572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01DA6-E14A-2FD0-D2DE-984B567E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26" r="1500" b="38061"/>
          <a:stretch>
            <a:fillRect/>
          </a:stretch>
        </p:blipFill>
        <p:spPr>
          <a:xfrm>
            <a:off x="388620" y="4128225"/>
            <a:ext cx="11414760" cy="226676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0F799085-6992-EF3C-B9C9-EADDBDEED342}"/>
              </a:ext>
            </a:extLst>
          </p:cNvPr>
          <p:cNvSpPr/>
          <p:nvPr/>
        </p:nvSpPr>
        <p:spPr>
          <a:xfrm>
            <a:off x="9699172" y="4128225"/>
            <a:ext cx="794657" cy="446314"/>
          </a:xfrm>
          <a:prstGeom prst="roundRect">
            <a:avLst>
              <a:gd name="adj" fmla="val 7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A54C6-6975-3B16-2381-E01FAE5A3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2177142"/>
            <a:ext cx="1523508" cy="402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4592F-D5AD-AB00-6446-F8338FEA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5161695"/>
            <a:ext cx="1523508" cy="4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EA72-B099-193F-AEAB-6F8E2BE3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DB1ED-068E-5064-A0E5-1B45EB0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18603-37AD-C077-937A-14DA66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C47A8BB9-27EE-FFD7-0DE2-E0A06E96AC45}"/>
              </a:ext>
            </a:extLst>
          </p:cNvPr>
          <p:cNvSpPr/>
          <p:nvPr/>
        </p:nvSpPr>
        <p:spPr>
          <a:xfrm>
            <a:off x="7761514" y="1432331"/>
            <a:ext cx="1059969" cy="4769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05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10239</TotalTime>
  <Words>11</Words>
  <Application>Microsoft Office PowerPoint</Application>
  <PresentationFormat>Widescreen</PresentationFormat>
  <Paragraphs>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29</cp:revision>
  <dcterms:created xsi:type="dcterms:W3CDTF">2025-04-01T14:30:36Z</dcterms:created>
  <dcterms:modified xsi:type="dcterms:W3CDTF">2025-10-17T08:41:24Z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